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CF21D6-9F44-4D43-9C8C-0904EBF23F2C}" v="3" dt="2021-01-26T09:39:16.4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ED36A-EB5F-4AED-B886-33C8D003B7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5AD666-FE21-489E-828A-7B3801F974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5124C8-EEFC-40DD-9B2C-4F5B4E504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6E761B-A509-4DF4-BAA6-D07337448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09DDA-4FE2-4DB8-97DA-940D3FD55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103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D12AD-FBED-41BB-9A50-B904AA750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65B6A0-F001-4BBC-819A-47B970EFF1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43B222-EF29-47DA-A914-454F825E1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E8C48-07B9-4491-B228-295A0D1A6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13518-2086-46C3-A45C-A3B7CF239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33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019E74-1B67-437B-B46E-BF1756E4EB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B471F5-CE36-46DF-93B8-B58E3BF253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8A033-B498-426D-AC51-F6582EB44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10A59-E981-485B-9823-AF966A859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BDE033-465F-4572-84D9-110FDEACE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431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E73CA-7BF7-471B-A662-74BDF393D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5619C-09B7-4383-9481-437E8A160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FF589B-4686-4F8E-ABC6-E0AC42631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8E1170-94C1-48B5-809D-486142849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95B94-28A7-4EA0-8E22-F51136166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410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561B6-BC6A-427B-8810-0D229E4D8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3B8355-1B21-44EB-BE40-96388A8988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267F18-223E-4965-9834-0C8902649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E8CB21-760D-4FF2-9E0F-7D3845AFF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CCE54E-4198-40D8-8DB4-3DB9FE1EB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341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BCA3D-118C-4F49-9FAE-F209CA27E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45BC5-65AC-4594-8CB6-CAB6ADB8E5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F60F46-BA11-483D-A891-7C2AF028E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020FE5-D5A8-4212-85FC-38884F8E7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EB2170-220D-4858-9379-B41159D63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560307-CDAE-4BF4-9636-79B7E33B2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376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85A31-69C1-4CFB-ACDC-35A4E8712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9BE1BB-80FC-4B31-92A9-7BCF2991D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E96DB1-5E1E-45F5-8256-57D074393C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25BBD0-1867-4C73-8FA0-18D8627564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8C4FD5-9AF3-4FE0-887C-ACABC89579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E0170E-8A22-47A3-BDD9-B98F334FD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E74E0A-6101-4C7F-89C6-DD95547BF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6B9BD6-2670-440C-866D-56550CA4C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87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DC6E4-B673-46C3-9BAD-6C57AF085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DB77F8-35EF-4325-897A-C679802BF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B3923E-2FD1-4FFA-AE5C-F36E0BEEC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505E54-FF4B-4AB8-9239-955582460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197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B45EC8-8A4D-430C-B6A8-92D3F05FE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479CED-0095-4EBB-AFF9-7B9D7253C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A73130-828E-4817-AE54-71E7941BF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998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A5CED-9483-4DF4-8BBE-D081030E0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556897-14B5-4617-A35E-CCC83481CA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D5C187-323D-4F12-8A18-2F7B5786BC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3FD163-79CF-4732-BF95-ED1038A77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23CE46-F256-4C40-9695-351DDE162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3D63A3-9ECA-45E9-8BFB-670535A15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227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DB1CF-0264-4EA9-A3F8-F60EC8976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2EA24C-04AB-4E8C-873E-BC8E06321C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CC983B-1505-4BF0-B63E-6E30E074B6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79C78-32A1-496C-9B3B-5EE086A14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A9D709-F84C-4FB3-9577-0918B4B33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3FCAD0-A046-4571-A24F-68D365F86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525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307CA9-1865-4D42-AB5C-0673F4003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F0153-6422-446B-BFEB-3F3205E977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5FDB90-4D27-4B46-894D-C6DF913F4C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BC8D6-1C1F-4DFE-AB63-95C35992ED0A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A33E46-96C7-414C-A49A-63AD22CD3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663AD-AB6F-4577-B330-BB7896085C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328D6-B25A-4CF7-AB08-41D666DA20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429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18">
            <a:extLst>
              <a:ext uri="{FF2B5EF4-FFF2-40B4-BE49-F238E27FC236}">
                <a16:creationId xmlns:a16="http://schemas.microsoft.com/office/drawing/2014/main" id="{454966A0-ADB7-4D0B-8AE5-AACA88BFF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: Shape 20">
            <a:extLst>
              <a:ext uri="{FF2B5EF4-FFF2-40B4-BE49-F238E27FC236}">
                <a16:creationId xmlns:a16="http://schemas.microsoft.com/office/drawing/2014/main" id="{9CF7FE1C-8BC5-4B0C-A2BC-93AB72C90F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8E57D0-D518-43B5-B316-32A5377B25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1094" y="750667"/>
            <a:ext cx="5602705" cy="51973"/>
          </a:xfrm>
        </p:spPr>
        <p:txBody>
          <a:bodyPr anchor="b">
            <a:noAutofit/>
          </a:bodyPr>
          <a:lstStyle/>
          <a:p>
            <a:pPr algn="l"/>
            <a:r>
              <a:rPr lang="en-GB" sz="3600" b="1" u="sng"/>
              <a:t>Digi2Market Project 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EE18E0-806E-40E2-A452-9C547C4058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10800000" flipV="1">
            <a:off x="4734559" y="802639"/>
            <a:ext cx="7284719" cy="5764236"/>
          </a:xfrm>
        </p:spPr>
        <p:txBody>
          <a:bodyPr anchor="t">
            <a:normAutofit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endParaRPr lang="en-GB"/>
          </a:p>
          <a:p>
            <a:pPr algn="l"/>
            <a:endParaRPr lang="en-GB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/>
              <a:t>Digital Access to Markets for Sustainable Rural Business</a:t>
            </a:r>
            <a:endParaRPr lang="en-GB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/>
              <a:t>Helping SMEs to secure new markets using Digital Technologies</a:t>
            </a:r>
            <a:endParaRPr lang="en-GB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>
                <a:cs typeface="Calibri"/>
              </a:rPr>
              <a:t>Immersive Technologies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>
                <a:cs typeface="Calibri"/>
              </a:rPr>
              <a:t>360 video, Augmented Reality, Virtual Reality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>
                <a:cs typeface="Calibri"/>
              </a:rPr>
              <a:t>Storytelling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>
                <a:cs typeface="Calibri"/>
              </a:rPr>
              <a:t>SME Marketing Toolbox</a:t>
            </a:r>
          </a:p>
          <a:p>
            <a:pPr marL="800100" lvl="1" indent="-342900" algn="l">
              <a:buChar char="•"/>
            </a:pPr>
            <a:r>
              <a:rPr lang="en-GB">
                <a:cs typeface="Calibri"/>
              </a:rPr>
              <a:t>Free Online Marketing Toolkit</a:t>
            </a:r>
          </a:p>
          <a:p>
            <a:pPr marL="342900" indent="-342900" algn="l">
              <a:buChar char="•"/>
            </a:pPr>
            <a:r>
              <a:rPr lang="en-GB">
                <a:cs typeface="Calibri"/>
              </a:rPr>
              <a:t>Green Business Model Framework</a:t>
            </a:r>
          </a:p>
          <a:p>
            <a:pPr marL="800100" lvl="1" indent="-342900" algn="l">
              <a:buChar char="•"/>
            </a:pPr>
            <a:r>
              <a:rPr lang="en-GB">
                <a:cs typeface="Calibri"/>
              </a:rPr>
              <a:t>Support SMEs to examine Green Business Model</a:t>
            </a:r>
          </a:p>
          <a:p>
            <a:pPr marL="342900" indent="-342900" algn="l">
              <a:buChar char="•"/>
            </a:pPr>
            <a:r>
              <a:rPr lang="en-GB">
                <a:cs typeface="Calibri"/>
              </a:rPr>
              <a:t>Digi2Market City</a:t>
            </a:r>
          </a:p>
          <a:p>
            <a:pPr marL="800100" lvl="1" indent="-342900" algn="l">
              <a:buChar char="•"/>
            </a:pPr>
            <a:r>
              <a:rPr lang="en-GB">
                <a:cs typeface="Calibri"/>
              </a:rPr>
              <a:t>Online Digital City for SMEs</a:t>
            </a:r>
          </a:p>
          <a:p>
            <a:pPr algn="l"/>
            <a:endParaRPr lang="en-GB">
              <a:cs typeface="Calibri"/>
            </a:endParaRPr>
          </a:p>
          <a:p>
            <a:pPr marL="342900" indent="-342900" algn="l">
              <a:buChar char="•"/>
            </a:pPr>
            <a:endParaRPr lang="en-GB">
              <a:cs typeface="Calibri"/>
            </a:endParaRPr>
          </a:p>
          <a:p>
            <a:pPr algn="l"/>
            <a:endParaRPr lang="en-GB">
              <a:cs typeface="Calibri"/>
            </a:endParaRPr>
          </a:p>
          <a:p>
            <a:pPr marL="342900" indent="-342900" algn="l">
              <a:buChar char="•"/>
            </a:pPr>
            <a:endParaRPr lang="en-GB">
              <a:cs typeface="Calibri"/>
            </a:endParaRPr>
          </a:p>
          <a:p>
            <a:pPr algn="l"/>
            <a:endParaRPr lang="en-GB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>
              <a:cs typeface="Calibri"/>
            </a:endParaRPr>
          </a:p>
        </p:txBody>
      </p:sp>
      <p:pic>
        <p:nvPicPr>
          <p:cNvPr id="5" name="Picture 4" descr="Logo, icon&#10;&#10;Description automatically generated">
            <a:extLst>
              <a:ext uri="{FF2B5EF4-FFF2-40B4-BE49-F238E27FC236}">
                <a16:creationId xmlns:a16="http://schemas.microsoft.com/office/drawing/2014/main" id="{F26E2A2E-B0BD-4E0B-A40D-969FDEA031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915" y="680381"/>
            <a:ext cx="3450336" cy="2587752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0A34CB3F-72F3-4525-AB7E-052E610C73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2264" y="4644380"/>
            <a:ext cx="4045639" cy="478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156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18">
            <a:extLst>
              <a:ext uri="{FF2B5EF4-FFF2-40B4-BE49-F238E27FC236}">
                <a16:creationId xmlns:a16="http://schemas.microsoft.com/office/drawing/2014/main" id="{454966A0-ADB7-4D0B-8AE5-AACA88BFF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: Shape 20">
            <a:extLst>
              <a:ext uri="{FF2B5EF4-FFF2-40B4-BE49-F238E27FC236}">
                <a16:creationId xmlns:a16="http://schemas.microsoft.com/office/drawing/2014/main" id="{9CF7FE1C-8BC5-4B0C-A2BC-93AB72C90F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8E57D0-D518-43B5-B316-32A5377B25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67773" y="477497"/>
            <a:ext cx="3489233" cy="454538"/>
          </a:xfrm>
        </p:spPr>
        <p:txBody>
          <a:bodyPr anchor="b">
            <a:noAutofit/>
          </a:bodyPr>
          <a:lstStyle/>
          <a:p>
            <a:r>
              <a:rPr lang="en-GB" sz="2400" b="1" u="sng"/>
              <a:t>Marketing Toolkit for SMEs</a:t>
            </a:r>
            <a:endParaRPr lang="en-US" sz="2400">
              <a:cs typeface="Calibri Ligh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EE18E0-806E-40E2-A452-9C547C4058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10800000" flipV="1">
            <a:off x="7796935" y="802639"/>
            <a:ext cx="4222342" cy="5764236"/>
          </a:xfrm>
        </p:spPr>
        <p:txBody>
          <a:bodyPr anchor="t">
            <a:normAutofit fontScale="9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endParaRPr lang="en-GB"/>
          </a:p>
          <a:p>
            <a:pPr algn="l"/>
            <a:endParaRPr lang="en-GB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/>
              <a:t>The Marketing Toolkit is a resource where SMEs can locate free marketing software.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/>
              <a:t>On the Digital City website (beta stage), the Marketing Toolkit will be easily accessed.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/>
              <a:t>There are currently 15 tools identified. These tools include email marketing tools, CRM tools, graphic design tools, video hosting tools and live chat solutions – all of which have free plans.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/>
              <a:t>At completion, the Marketing Toolkit will have 50     tools – all of which will greatly improve the marketing efforts of all the partners client companies.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/>
          </a:p>
          <a:p>
            <a:pPr algn="l"/>
            <a:endParaRPr lang="en-GB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/>
          </a:p>
          <a:p>
            <a:pPr algn="l"/>
            <a:endParaRPr lang="en-GB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/>
          </a:p>
          <a:p>
            <a:pPr algn="l"/>
            <a:endParaRPr lang="en-GB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A34CB3F-72F3-4525-AB7E-052E610C73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98604" y="3681097"/>
            <a:ext cx="2507262" cy="291611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B201126B-C509-4ADB-8735-39FB72D05099}"/>
              </a:ext>
            </a:extLst>
          </p:cNvPr>
          <p:cNvSpPr txBox="1">
            <a:spLocks/>
          </p:cNvSpPr>
          <p:nvPr/>
        </p:nvSpPr>
        <p:spPr>
          <a:xfrm rot="10800000" flipV="1">
            <a:off x="473109" y="940662"/>
            <a:ext cx="4222342" cy="576423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  <a:p>
            <a:pPr algn="l"/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360 videos being developed with 20+ companies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1 * AR solution completed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Methods being tested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dirty="0"/>
              <a:t>(Rapid Prototyping, Case Studies, Storytelling pathway)</a:t>
            </a:r>
            <a:endParaRPr lang="en-GB" dirty="0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Storytelling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Who is your audience (Market)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What do you want to say (Brand)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How are you saying it (Script)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How do you communicate (Digital Marketing)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Impact and Analysis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Digital Marketing Capacity Assessment 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Capacity Development to enable local SMEs develop and provide 360 videos.</a:t>
            </a:r>
          </a:p>
          <a:p>
            <a:pPr algn="l"/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  <a:p>
            <a:pPr algn="l"/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  <a:p>
            <a:pPr algn="l"/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1712BC-0EBD-48C0-AD09-6143EDAAAA15}"/>
              </a:ext>
            </a:extLst>
          </p:cNvPr>
          <p:cNvSpPr txBox="1"/>
          <p:nvPr/>
        </p:nvSpPr>
        <p:spPr>
          <a:xfrm>
            <a:off x="770626" y="483079"/>
            <a:ext cx="336142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400" b="1" u="sng">
                <a:latin typeface="Calibri Light"/>
              </a:rPr>
              <a:t>Immersive Technologies</a:t>
            </a:r>
            <a:endParaRPr lang="en-US" sz="2400">
              <a:latin typeface="Calibri Light"/>
              <a:cs typeface="Calibri Light"/>
            </a:endParaRPr>
          </a:p>
        </p:txBody>
      </p:sp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BA50234-FB8E-41DF-9FE7-EB19813BC0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890" y="713911"/>
            <a:ext cx="2965710" cy="880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560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18">
            <a:extLst>
              <a:ext uri="{FF2B5EF4-FFF2-40B4-BE49-F238E27FC236}">
                <a16:creationId xmlns:a16="http://schemas.microsoft.com/office/drawing/2014/main" id="{454966A0-ADB7-4D0B-8AE5-AACA88BFF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: Shape 20">
            <a:extLst>
              <a:ext uri="{FF2B5EF4-FFF2-40B4-BE49-F238E27FC236}">
                <a16:creationId xmlns:a16="http://schemas.microsoft.com/office/drawing/2014/main" id="{9CF7FE1C-8BC5-4B0C-A2BC-93AB72C90F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8E57D0-D518-43B5-B316-32A5377B25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67773" y="477497"/>
            <a:ext cx="3489233" cy="454538"/>
          </a:xfrm>
        </p:spPr>
        <p:txBody>
          <a:bodyPr anchor="b">
            <a:noAutofit/>
          </a:bodyPr>
          <a:lstStyle/>
          <a:p>
            <a:r>
              <a:rPr lang="en-GB" sz="2400" b="1" u="sng" dirty="0"/>
              <a:t>Digi2Market City</a:t>
            </a:r>
            <a:endParaRPr lang="en-US" sz="2400" dirty="0">
              <a:cs typeface="Calibri Ligh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EE18E0-806E-40E2-A452-9C547C4058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10800000" flipV="1">
            <a:off x="7796935" y="802639"/>
            <a:ext cx="4222342" cy="5764236"/>
          </a:xfrm>
        </p:spPr>
        <p:txBody>
          <a:bodyPr anchor="t"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  <a:p>
            <a:pPr algn="l"/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Network for SMEs in NPA Region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SME Marketing Toolkit will be easily accessed.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Development of a Knowledge Nexus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Linking SMEs, Digital Hubs, Resources and Marketing.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Green Business Model Framework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At Beta Stage – soft launch in Feb/March 2021.</a:t>
            </a:r>
          </a:p>
          <a:p>
            <a:pPr algn="l"/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  <a:p>
            <a:pPr algn="l"/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  <a:p>
            <a:pPr algn="l"/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A34CB3F-72F3-4525-AB7E-052E610C73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98604" y="3681097"/>
            <a:ext cx="2507262" cy="291611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B201126B-C509-4ADB-8735-39FB72D05099}"/>
              </a:ext>
            </a:extLst>
          </p:cNvPr>
          <p:cNvSpPr txBox="1">
            <a:spLocks/>
          </p:cNvSpPr>
          <p:nvPr/>
        </p:nvSpPr>
        <p:spPr>
          <a:xfrm rot="10800000" flipV="1">
            <a:off x="473109" y="940662"/>
            <a:ext cx="4222342" cy="576423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i-FI" dirty="0"/>
              <a:t>Environmental review assessment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i-FI" dirty="0"/>
              <a:t>To help businesses review current environmental aspects of their business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i-FI" dirty="0"/>
              <a:t>Generic guidance and inspiration for reviewing business practices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i-FI" dirty="0"/>
              <a:t>Identifying essential environmental aspects and their management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i-FI" dirty="0"/>
              <a:t>Understanding how to utilize strengths and positive impacts in marketing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i-FI" dirty="0"/>
              <a:t>Potential ? - To design an assessment tool that is so simple, that businesses could use it independently whenever they want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i-FI" dirty="0"/>
              <a:t>Note: Although the review is based on environmental standard ISO14001, the actions should not go as deep as in 14001.</a:t>
            </a:r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  <a:p>
            <a:pPr algn="l"/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  <a:p>
            <a:pPr algn="l"/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1712BC-0EBD-48C0-AD09-6143EDAAAA15}"/>
              </a:ext>
            </a:extLst>
          </p:cNvPr>
          <p:cNvSpPr txBox="1"/>
          <p:nvPr/>
        </p:nvSpPr>
        <p:spPr>
          <a:xfrm>
            <a:off x="770626" y="483079"/>
            <a:ext cx="3361426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400" b="1" u="sng" dirty="0">
                <a:latin typeface="Calibri Light"/>
              </a:rPr>
              <a:t>Green Business Model Framework</a:t>
            </a:r>
            <a:endParaRPr lang="en-US" sz="2400" dirty="0">
              <a:latin typeface="Calibri Light"/>
              <a:cs typeface="Calibri Light"/>
            </a:endParaRPr>
          </a:p>
        </p:txBody>
      </p:sp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BA50234-FB8E-41DF-9FE7-EB19813BC0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890" y="713911"/>
            <a:ext cx="2965710" cy="880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427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6306F6BDD8B84087F190F0A5FFCA9C" ma:contentTypeVersion="13" ma:contentTypeDescription="Create a new document." ma:contentTypeScope="" ma:versionID="0d8d1f3d62766802b7c3ef018eaaf078">
  <xsd:schema xmlns:xsd="http://www.w3.org/2001/XMLSchema" xmlns:xs="http://www.w3.org/2001/XMLSchema" xmlns:p="http://schemas.microsoft.com/office/2006/metadata/properties" xmlns:ns3="375b703b-f6d6-426c-8d32-ad77d78cafe9" xmlns:ns4="58ef825a-6450-4e16-98a5-06082632601a" targetNamespace="http://schemas.microsoft.com/office/2006/metadata/properties" ma:root="true" ma:fieldsID="2e2eac0902588d49d8fbf231331cc2f3" ns3:_="" ns4:_="">
    <xsd:import namespace="375b703b-f6d6-426c-8d32-ad77d78cafe9"/>
    <xsd:import namespace="58ef825a-6450-4e16-98a5-06082632601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5b703b-f6d6-426c-8d32-ad77d78caf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ef825a-6450-4e16-98a5-06082632601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542E48-7780-4F75-A28F-7DC72F1B84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75b703b-f6d6-426c-8d32-ad77d78cafe9"/>
    <ds:schemaRef ds:uri="58ef825a-6450-4e16-98a5-06082632601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A3722C3-C1A0-4AD8-8F5F-4979CDC8CEBF}">
  <ds:schemaRefs>
    <ds:schemaRef ds:uri="375b703b-f6d6-426c-8d32-ad77d78cafe9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58ef825a-6450-4e16-98a5-06082632601a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FF7758D-9A73-43BF-87B0-3EC847971DE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1016</TotalTime>
  <Words>367</Words>
  <Application>Microsoft Office PowerPoint</Application>
  <PresentationFormat>Widescreen</PresentationFormat>
  <Paragraphs>79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Digi2Market Project </vt:lpstr>
      <vt:lpstr>Marketing Toolkit for SMEs</vt:lpstr>
      <vt:lpstr>Digi2Market City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Tooklit for SMEs</dc:title>
  <dc:creator>Colm Ó Fearraigh</dc:creator>
  <cp:lastModifiedBy>Seán</cp:lastModifiedBy>
  <cp:revision>5</cp:revision>
  <dcterms:created xsi:type="dcterms:W3CDTF">2021-01-25T15:37:24Z</dcterms:created>
  <dcterms:modified xsi:type="dcterms:W3CDTF">2021-01-26T09:55:27Z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0x010100616306F6BDD8B84087F190F0A5FFCA9C</vt:lpwstr>
  </property>
</Properties>
</file>